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8" r:id="rId6"/>
    <p:sldId id="259" r:id="rId7"/>
    <p:sldId id="261" r:id="rId8"/>
    <p:sldId id="262" r:id="rId9"/>
    <p:sldId id="257" r:id="rId10"/>
    <p:sldId id="266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465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3487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9294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817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4873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5380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867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745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6201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4121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49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9F051-7072-451F-91AE-F4B89679366F}" type="datetimeFigureOut">
              <a:rPr lang="nl-NL" smtClean="0"/>
              <a:t>10-5-2012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1E86D-AFCA-4EE0-836E-DC4ADA80F3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8133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7008" y="0"/>
            <a:ext cx="13220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691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684076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7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772400" cy="1470025"/>
          </a:xfrm>
        </p:spPr>
        <p:txBody>
          <a:bodyPr>
            <a:noAutofit/>
          </a:bodyPr>
          <a:lstStyle/>
          <a:p>
            <a:r>
              <a:rPr lang="nl-NL" sz="3200" dirty="0">
                <a:latin typeface="+mn-lt"/>
              </a:rPr>
              <a:t>"wij hebben gehoord, dat de Here de wateren van de Schelfzee voor uw ogen heeft doen opdrogen, toen u uit Egypte trok... toen wij dat hoorden, versmolt ons hart en vanwege u bleef bij niemand meer enige moed over, want de Here uw God, is een God in de hemel boven en op de aarde beneden." </a:t>
            </a:r>
          </a:p>
        </p:txBody>
      </p:sp>
    </p:spTree>
    <p:extLst>
      <p:ext uri="{BB962C8B-B14F-4D97-AF65-F5344CB8AC3E}">
        <p14:creationId xmlns:p14="http://schemas.microsoft.com/office/powerpoint/2010/main" val="660709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060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29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82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48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696" y="-747464"/>
            <a:ext cx="11858625" cy="831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63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7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470025"/>
          </a:xfrm>
        </p:spPr>
        <p:txBody>
          <a:bodyPr>
            <a:noAutofit/>
          </a:bodyPr>
          <a:lstStyle/>
          <a:p>
            <a:r>
              <a:rPr lang="nl-NL" sz="3200" dirty="0">
                <a:latin typeface="+mn-lt"/>
              </a:rPr>
              <a:t>'Hier trokken </a:t>
            </a:r>
            <a:r>
              <a:rPr lang="nl-NL" sz="3200" b="1" dirty="0" smtClean="0">
                <a:solidFill>
                  <a:srgbClr val="FFC000"/>
                </a:solidFill>
                <a:latin typeface="+mn-lt"/>
              </a:rPr>
              <a:t>wij</a:t>
            </a:r>
            <a:r>
              <a:rPr lang="nl-NL" sz="32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nl-NL" sz="3200" dirty="0" smtClean="0">
                <a:latin typeface="+mn-lt"/>
              </a:rPr>
              <a:t>door </a:t>
            </a:r>
            <a:r>
              <a:rPr lang="nl-NL" sz="3200" dirty="0">
                <a:latin typeface="+mn-lt"/>
              </a:rPr>
              <a:t>de Jordaan. De Here heeft hier de rivier voor </a:t>
            </a:r>
            <a:r>
              <a:rPr lang="nl-NL" sz="3200" b="1" dirty="0" smtClean="0">
                <a:solidFill>
                  <a:srgbClr val="FFC000"/>
                </a:solidFill>
                <a:latin typeface="+mn-lt"/>
              </a:rPr>
              <a:t>jullie</a:t>
            </a:r>
            <a:r>
              <a:rPr lang="nl-NL" sz="3200" dirty="0" smtClean="0">
                <a:latin typeface="+mn-lt"/>
              </a:rPr>
              <a:t> doen </a:t>
            </a:r>
            <a:r>
              <a:rPr lang="nl-NL" sz="3200" dirty="0">
                <a:latin typeface="+mn-lt"/>
              </a:rPr>
              <a:t>opdrogen opdat </a:t>
            </a:r>
            <a:r>
              <a:rPr lang="nl-NL" sz="3200" b="1" dirty="0" smtClean="0">
                <a:solidFill>
                  <a:srgbClr val="FFC000"/>
                </a:solidFill>
                <a:latin typeface="+mn-lt"/>
              </a:rPr>
              <a:t>jullie</a:t>
            </a:r>
            <a:r>
              <a:rPr lang="nl-NL" sz="3200" dirty="0" smtClean="0">
                <a:latin typeface="+mn-lt"/>
              </a:rPr>
              <a:t> </a:t>
            </a:r>
            <a:r>
              <a:rPr lang="nl-NL" sz="3200" dirty="0">
                <a:latin typeface="+mn-lt"/>
              </a:rPr>
              <a:t>er doorheen konden trekken, net als ooit eens bij de Schelfzee.' </a:t>
            </a:r>
            <a:br>
              <a:rPr lang="nl-NL" sz="3200" dirty="0">
                <a:latin typeface="+mn-lt"/>
              </a:rPr>
            </a:br>
            <a:endParaRPr lang="nl-NL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607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22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075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96</Words>
  <Application>Microsoft Office PowerPoint</Application>
  <PresentationFormat>On-screen Show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"wij hebben gehoord, dat de Here de wateren van de Schelfzee voor uw ogen heeft doen opdrogen, toen u uit Egypte trok... toen wij dat hoorden, versmolt ons hart en vanwege u bleef bij niemand meer enige moed over, want de Here uw God, is een God in de hemel boven en op de aarde beneden."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'Hier trokken wij door de Jordaan. De Here heeft hier de rivier voor jullie doen opdrogen opdat jullie er doorheen konden trekken, net als ooit eens bij de Schelfzee.'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Haveman</dc:creator>
  <cp:lastModifiedBy>Jan Haveman</cp:lastModifiedBy>
  <cp:revision>5</cp:revision>
  <dcterms:created xsi:type="dcterms:W3CDTF">2012-05-10T09:40:56Z</dcterms:created>
  <dcterms:modified xsi:type="dcterms:W3CDTF">2012-05-10T11:54:41Z</dcterms:modified>
</cp:coreProperties>
</file>